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6FB7D-6378-9214-CC31-812BFB30B6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762630-3494-25C7-45D7-61953DECEF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4CB517-AD0A-6FC3-ACCE-4D71C8119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4838-8142-45BB-8518-BCCDF568C9EB}" type="datetimeFigureOut">
              <a:rPr lang="lv-LV" smtClean="0"/>
              <a:t>21.09.2023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F0D65D-7D46-C147-0E4B-EA69BE85F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38C36-285F-BB4C-01FF-312DD17D1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A3B3B-2452-43BF-9443-AE07D2D1EE4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7374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4A5CE-DF19-88D5-67CD-3AF8267FC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6F42E8-FCE9-51F4-2340-E1BDCEE5BE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85EC3F-041D-497A-3F6D-8B65FBA06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4838-8142-45BB-8518-BCCDF568C9EB}" type="datetimeFigureOut">
              <a:rPr lang="lv-LV" smtClean="0"/>
              <a:t>21.09.2023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77CDA2-B6E9-499B-7103-E96C33DC4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03CA3-0917-3A29-7441-EC4B1EE6F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A3B3B-2452-43BF-9443-AE07D2D1EE4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22902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0DB76F-71DC-4BC9-9A37-060185CD47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764244-09B3-43D8-204E-B2D935E8D8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2B1293-9DB3-1A93-9483-A01C60E89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4838-8142-45BB-8518-BCCDF568C9EB}" type="datetimeFigureOut">
              <a:rPr lang="lv-LV" smtClean="0"/>
              <a:t>21.09.2023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8EFA2-3404-8987-2FD3-2E6A3305E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9552B8-1577-31C2-818E-666173210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A3B3B-2452-43BF-9443-AE07D2D1EE4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93414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1FD70-20B1-55A7-592A-385B5ED92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8BFAE-E7BA-D528-9373-01A01B746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2E701-73EF-2AA8-7DDB-18EC28928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4838-8142-45BB-8518-BCCDF568C9EB}" type="datetimeFigureOut">
              <a:rPr lang="lv-LV" smtClean="0"/>
              <a:t>21.09.2023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01268E-1BD6-D83D-B71F-924B33415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7E9D7-6E13-ACD2-1656-537A1B6E8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A3B3B-2452-43BF-9443-AE07D2D1EE4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23867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5B314-004B-BC6C-367B-4CB6D6854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4842B2-874C-45BB-5962-4C9235A0C8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4E29E-06FB-0205-0368-D4214AF2F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4838-8142-45BB-8518-BCCDF568C9EB}" type="datetimeFigureOut">
              <a:rPr lang="lv-LV" smtClean="0"/>
              <a:t>21.09.2023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3B4B2-4F74-0A0B-29AD-F301EE46C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221D50-8CBD-353A-5E3B-26FBAC412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A3B3B-2452-43BF-9443-AE07D2D1EE4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70330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6C7B7-76C9-8FD1-285E-B78E813F9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A5868-BB46-5EE7-6613-19B57DB536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4AF3C0-8262-F9FE-C5C1-01C7BE568C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582D1B-A963-33A6-AAE9-5C0B6CF86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4838-8142-45BB-8518-BCCDF568C9EB}" type="datetimeFigureOut">
              <a:rPr lang="lv-LV" smtClean="0"/>
              <a:t>21.09.2023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C83CE4-00F1-0951-34B3-4A73C931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0D5BFD-244F-F11C-619C-386BB7F5C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A3B3B-2452-43BF-9443-AE07D2D1EE4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43687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B0F3E-B1C7-75D4-8007-BAC69C21D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4AC883-E4F0-FA75-2295-FF0A801EA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51CBA6-0938-AC43-3565-D45E4B2CAD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355E71-8A6E-9490-EDF6-3AFC70B4FC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6259CD-12CA-B881-BA42-F76C99095B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9F93EB-E1A3-934C-EDEB-87841AD1F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4838-8142-45BB-8518-BCCDF568C9EB}" type="datetimeFigureOut">
              <a:rPr lang="lv-LV" smtClean="0"/>
              <a:t>21.09.2023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633882-D6CE-9B4E-4ACD-D21F5671A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B04211-5378-9235-2181-7D60BA890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A3B3B-2452-43BF-9443-AE07D2D1EE4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34865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F74EB-A738-C158-60D0-7B0BB3595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9A1B53-B025-B26C-E898-C416BCDE9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4838-8142-45BB-8518-BCCDF568C9EB}" type="datetimeFigureOut">
              <a:rPr lang="lv-LV" smtClean="0"/>
              <a:t>21.09.2023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66390A-272B-8648-C897-A52268013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9D8F96-B517-97E2-5FDA-88E11C98E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A3B3B-2452-43BF-9443-AE07D2D1EE4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69670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2FCA94-F8D3-E61B-96DF-C38BC018D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4838-8142-45BB-8518-BCCDF568C9EB}" type="datetimeFigureOut">
              <a:rPr lang="lv-LV" smtClean="0"/>
              <a:t>21.09.2023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64A371-7EEC-AA30-1C76-B6B29E03D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B28ABA-A373-02C1-63F6-63DA3983D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A3B3B-2452-43BF-9443-AE07D2D1EE4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77566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590FB-EA0E-119E-4B7D-FBB9DA34E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9D30B-36B6-4E3A-4FA9-D4F1D6F6A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04E00D-C453-0480-3DA6-6F35989DCD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856AE4-A339-5F85-97BF-A283CB7E7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4838-8142-45BB-8518-BCCDF568C9EB}" type="datetimeFigureOut">
              <a:rPr lang="lv-LV" smtClean="0"/>
              <a:t>21.09.2023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C02BC3-FC42-95E3-EC2A-737521505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4C7072-FEE4-D67C-1878-647A55C60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A3B3B-2452-43BF-9443-AE07D2D1EE4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03421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43999-4E14-565E-162D-4582EDFA3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24D63F-ABDB-3A13-865C-BEB88E96BE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D60776-BC64-5E5E-589D-B1F9B56DA9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056216-79D7-5795-F272-BD3B37C8A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4838-8142-45BB-8518-BCCDF568C9EB}" type="datetimeFigureOut">
              <a:rPr lang="lv-LV" smtClean="0"/>
              <a:t>21.09.2023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8D49AE-52ED-54A8-F0F1-174D09CC1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530A56-0413-F388-1610-393DDCAAC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A3B3B-2452-43BF-9443-AE07D2D1EE4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40358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70F19C-D26E-7F87-D0F8-E6E94F681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3D3159-C12B-4276-A291-050FAD208B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FA6B6F-EFDE-2153-BCFB-49292DEED8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A4838-8142-45BB-8518-BCCDF568C9EB}" type="datetimeFigureOut">
              <a:rPr lang="lv-LV" smtClean="0"/>
              <a:t>21.09.2023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675EE-CE33-09F1-FA8F-260CBE79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D6A8D3-814F-B766-01D8-DDE24F598F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A3B3B-2452-43BF-9443-AE07D2D1EE4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33067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7457A32-AAD3-56A9-2BE7-74E7A582BF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308" y="427509"/>
            <a:ext cx="8611802" cy="622069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C53166C-3033-FBEE-89F8-D3DF643A3F75}"/>
              </a:ext>
            </a:extLst>
          </p:cNvPr>
          <p:cNvSpPr txBox="1"/>
          <p:nvPr/>
        </p:nvSpPr>
        <p:spPr>
          <a:xfrm>
            <a:off x="250371" y="402771"/>
            <a:ext cx="1906291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b="1" dirty="0"/>
              <a:t>Ģimnāzijas iela 12</a:t>
            </a:r>
          </a:p>
          <a:p>
            <a:r>
              <a:rPr lang="lv-LV" sz="1400" i="1" dirty="0"/>
              <a:t>05000016802003</a:t>
            </a:r>
          </a:p>
          <a:p>
            <a:endParaRPr lang="lv-LV" b="1" i="1" dirty="0"/>
          </a:p>
          <a:p>
            <a:endParaRPr lang="lv-LV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66FB2D-C6E5-FCD1-F214-1CE022179EDC}"/>
              </a:ext>
            </a:extLst>
          </p:cNvPr>
          <p:cNvSpPr/>
          <p:nvPr/>
        </p:nvSpPr>
        <p:spPr>
          <a:xfrm>
            <a:off x="3540354" y="3537856"/>
            <a:ext cx="1741714" cy="941865"/>
          </a:xfrm>
          <a:prstGeom prst="rect">
            <a:avLst/>
          </a:prstGeom>
          <a:solidFill>
            <a:srgbClr val="4472C4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CFBF565-D9C9-6B49-C4A6-7647E918AB78}"/>
              </a:ext>
            </a:extLst>
          </p:cNvPr>
          <p:cNvSpPr txBox="1"/>
          <p:nvPr/>
        </p:nvSpPr>
        <p:spPr>
          <a:xfrm>
            <a:off x="5546363" y="3854899"/>
            <a:ext cx="3387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400" i="1" dirty="0"/>
              <a:t>Telpu </a:t>
            </a:r>
            <a:r>
              <a:rPr lang="lv-LV" sz="1400" i="1"/>
              <a:t>grupa 003, </a:t>
            </a:r>
            <a:r>
              <a:rPr lang="lv-LV" sz="1400" i="1" dirty="0"/>
              <a:t>telpa Nr.1, </a:t>
            </a:r>
            <a:r>
              <a:rPr lang="lv-LV" sz="1400" i="1"/>
              <a:t>platība 26,2 </a:t>
            </a:r>
            <a:r>
              <a:rPr lang="lv-LV" sz="1400" i="1" dirty="0"/>
              <a:t>m2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38E015-CBD4-5256-65AB-57FD04F6C572}"/>
              </a:ext>
            </a:extLst>
          </p:cNvPr>
          <p:cNvSpPr/>
          <p:nvPr/>
        </p:nvSpPr>
        <p:spPr>
          <a:xfrm>
            <a:off x="5739897" y="5654180"/>
            <a:ext cx="50990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85972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33def8e-566d-4a67-b687-cb928d988313">
      <Terms xmlns="http://schemas.microsoft.com/office/infopath/2007/PartnerControls"/>
    </lcf76f155ced4ddcb4097134ff3c332f>
    <TaxCatchAll xmlns="d73c6baf-9cf2-4cf2-a117-76c67141543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A9EC3C669CF4AD46BCDDD2099B02000E" ma:contentTypeVersion="21" ma:contentTypeDescription="Izveidot jaunu dokumentu." ma:contentTypeScope="" ma:versionID="95a011106d5132a07f9fa549bbd22ba0">
  <xsd:schema xmlns:xsd="http://www.w3.org/2001/XMLSchema" xmlns:xs="http://www.w3.org/2001/XMLSchema" xmlns:p="http://schemas.microsoft.com/office/2006/metadata/properties" xmlns:ns2="633def8e-566d-4a67-b687-cb928d988313" xmlns:ns3="d73c6baf-9cf2-4cf2-a117-76c67141543a" targetNamespace="http://schemas.microsoft.com/office/2006/metadata/properties" ma:root="true" ma:fieldsID="64fa8eb5b5fad390b55f8ad6604f93c0" ns2:_="" ns3:_="">
    <xsd:import namespace="633def8e-566d-4a67-b687-cb928d988313"/>
    <xsd:import namespace="d73c6baf-9cf2-4cf2-a117-76c6714154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3def8e-566d-4a67-b687-cb928d9883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Attēlu atzīmes" ma:readOnly="false" ma:fieldId="{5cf76f15-5ced-4ddc-b409-7134ff3c332f}" ma:taxonomyMulti="true" ma:sspId="2d670e09-1a66-4566-9c30-fc6678b8969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3c6baf-9cf2-4cf2-a117-76c67141543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76ddf00d-5071-4c5c-9513-d4676dfffa20}" ma:internalName="TaxCatchAll" ma:showField="CatchAllData" ma:web="d73c6baf-9cf2-4cf2-a117-76c6714154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2AF81D0-6B37-4C37-8FEF-B6863C82A179}">
  <ds:schemaRefs>
    <ds:schemaRef ds:uri="http://schemas.microsoft.com/office/2006/metadata/properties"/>
    <ds:schemaRef ds:uri="http://schemas.microsoft.com/office/infopath/2007/PartnerControls"/>
    <ds:schemaRef ds:uri="633def8e-566d-4a67-b687-cb928d988313"/>
    <ds:schemaRef ds:uri="d73c6baf-9cf2-4cf2-a117-76c67141543a"/>
  </ds:schemaRefs>
</ds:datastoreItem>
</file>

<file path=customXml/itemProps2.xml><?xml version="1.0" encoding="utf-8"?>
<ds:datastoreItem xmlns:ds="http://schemas.openxmlformats.org/officeDocument/2006/customXml" ds:itemID="{B6A2A858-E66A-40D0-A085-FB315E1156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C7F0B1-AA9B-431F-A37E-6FEF6DE326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3def8e-566d-4a67-b687-cb928d988313"/>
    <ds:schemaRef ds:uri="d73c6baf-9cf2-4cf2-a117-76c6714154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16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VAS Valsts nekustamie ipasumi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Šarlote Grīnberga</dc:creator>
  <cp:lastModifiedBy>Šarlote Grīnberga</cp:lastModifiedBy>
  <cp:revision>2</cp:revision>
  <dcterms:created xsi:type="dcterms:W3CDTF">2023-09-07T19:52:59Z</dcterms:created>
  <dcterms:modified xsi:type="dcterms:W3CDTF">2023-09-21T10:42:53Z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0x010100A9EC3C669CF4AD46BCDDD2099B02000E</vt:lpwstr>
  </property>
</Properties>
</file>